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>
  <p:sldMasterIdLst>
    <p:sldMasterId id="2147483648" r:id="rId1"/>
  </p:sldMasterIdLst>
  <p:sldIdLst>
    <p:sldId id="256" r:id="rId2"/>
    <p:sldId id="265" r:id="rId3"/>
    <p:sldId id="266" r:id="rId4"/>
    <p:sldId id="267" r:id="rId5"/>
    <p:sldId id="268" r:id="rId6"/>
    <p:sldId id="269" r:id="rId7"/>
    <p:sldId id="274" r:id="rId8"/>
    <p:sldId id="275" r:id="rId9"/>
    <p:sldId id="277" r:id="rId10"/>
    <p:sldId id="272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0E0EB56-3C88-CB8E-3FB6-3D18A025BF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CA61379-C86B-FA48-2057-41CA23428C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D58AF7A-55D7-3A73-4950-74EFC55B73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480777F-643E-BFF7-7CB4-B8950CDF1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E1FED0-CE2B-8F2D-E3A5-20D2A00A36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019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C92EAE5-C263-C743-3293-C5A8B26BC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6CE042-59D8-31B9-1A8A-68BB808956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36EC50-17E7-1CD3-06F8-34B009B8A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33930D-1FA5-081E-FA4A-814CDF5EA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4BD720-4B11-9CF5-6B45-C4663B80F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2407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3B74A95-413A-E7E7-DA74-824B976095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D70D22A-DEC9-59CD-98AE-5C5726D6FF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38398CC-68D2-BC96-A0E9-3815DA1E5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086694-114E-149C-46D1-92F6B53DA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85B18C-931D-0932-4269-AC5528EA3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209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9F7AFD-C6A4-0A61-56FC-61DF0004B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55A3E37-F766-BC04-3BE2-136C8DE91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3423C56-B494-F73F-B152-C5C94F13A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8C36DFF-BB2F-6DD6-5BEB-81B6EAD69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C447FC9-EA33-1CE5-13D9-B7D9D6D92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9174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4C9ADA-A30E-3AE5-E2AE-4F17F0384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827A8E-DD4D-09EC-7B7A-6C0363EB67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730F7F-F4B3-BD88-3750-F58810D8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4E11F1-D12C-51F7-D883-2A3A1DE5A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B57639-FE4F-8F34-6FE0-D2A2F275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27530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51FAB1-F823-ED2D-BB48-05ACB4649D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766A7DD-8EA2-4BCF-BE3D-DEF0B62600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D4BE72E-838C-6735-FD45-FE9CA3AE3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38F2F74-79D1-EAB3-394A-F438399AC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959C61-80BD-7B13-0BBC-5DAE766CA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A3C39EA-6A1D-2C18-3B9B-2B1D0A9305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19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BD3268-135D-03E5-0DC0-64C1FFACE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BFAC1D0-FBA4-744D-5930-CD4F73C534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6AE431C-D8D2-3E37-BF7D-E7DADE7F3D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201B2D6-EBE8-FCF2-924A-F921B286A2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178CC60-A512-BC65-5188-C5707B1AC2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483B5E-5856-DE79-13BF-AB6D43D66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B70CD5-DEFC-BC7F-AF95-A3150A9C84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76E7A7B-CE59-DB95-A3D9-D916929E2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178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936D22-E8A1-1890-1A60-1C123753F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E56479A-51DD-D41D-F195-40E9B71CE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7A883B3-441E-944A-1A8D-9ECBF65C3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32F08AC-2E79-C284-7CA5-1735A130A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9203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BA55BF5-F7B4-D7FA-B5FE-B9D48EE0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396B8B7-4D49-2A42-F24A-D4EBAC6A1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F86451A-AFE2-6D18-8A75-3F6FBD07D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49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8182F7-BCC1-FD5A-A740-C55D443AB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C50B43-66A5-C4FC-F2ED-79EE7EB9A0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190432F-E2C8-E676-7C74-D88F238316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D54E608-3727-5FDF-E919-374C6C3C0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CBC6D4-2D0B-DF67-7B10-58C8FEAD9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F4D37FF-5C10-34BC-09FE-ACEE650D0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18455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DB3768-3DEA-BA62-470E-407E126BA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C8473E1-42BD-0B8E-681F-4A892E4060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85C6A16-E1FA-0106-0545-CF201D8D6F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29C2B3-50AE-395C-7F61-6A199C564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B1BF65-F828-BAD1-B96C-43BFE2414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00FF41C-6E76-B45E-4103-D8AA25CB1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1342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D03192F-103A-3041-67F7-E227222901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6A526B-9F6F-A366-1D5A-872058478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91E8BAE-C346-741B-6385-681BE8B189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54752-5780-4E29-9F2B-EA48AB9BE5F0}" type="datetimeFigureOut">
              <a:rPr lang="ko-KR" altLang="en-US" smtClean="0"/>
              <a:t>2022-08-03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B25799-D5F2-F1D0-AE79-DE996D8D3E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2E7B09-2559-8506-93DC-ECFE8A4DC0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57BC5-E7D4-4187-8040-D583888C412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140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9EC5F5-913D-4028-C6AB-AD45C4F51A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50606"/>
            <a:ext cx="9144000" cy="2387600"/>
          </a:xfrm>
        </p:spPr>
        <p:txBody>
          <a:bodyPr>
            <a:normAutofit/>
          </a:bodyPr>
          <a:lstStyle/>
          <a:p>
            <a:r>
              <a:rPr lang="ko-KR" altLang="en-US" sz="5400" dirty="0"/>
              <a:t>프로그래밍 언어응용</a:t>
            </a:r>
            <a:br>
              <a:rPr lang="en-US" altLang="ko-KR" sz="5400" dirty="0"/>
            </a:br>
            <a:r>
              <a:rPr lang="ko-KR" altLang="en-US" sz="5400" dirty="0"/>
              <a:t>문제해결 시나리오</a:t>
            </a:r>
            <a:br>
              <a:rPr lang="en-US" altLang="ko-KR" sz="5400" dirty="0"/>
            </a:br>
            <a:endParaRPr lang="ko-KR" altLang="en-US" sz="54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1CA0B6-1570-4D73-65ED-F309CC05F8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19794"/>
            <a:ext cx="9144000" cy="1655762"/>
          </a:xfrm>
        </p:spPr>
        <p:txBody>
          <a:bodyPr>
            <a:normAutofit/>
          </a:bodyPr>
          <a:lstStyle/>
          <a:p>
            <a:r>
              <a:rPr lang="en-US" altLang="ko-KR" dirty="0"/>
              <a:t>AI</a:t>
            </a:r>
            <a:r>
              <a:rPr lang="ko-KR" altLang="en-US" dirty="0"/>
              <a:t>기반 스마트제조공정 빅데이터 분석 시스템개발</a:t>
            </a:r>
            <a:r>
              <a:rPr lang="en-US" altLang="ko-KR" dirty="0"/>
              <a:t>1</a:t>
            </a:r>
            <a:r>
              <a:rPr lang="ko-KR" altLang="en-US" dirty="0"/>
              <a:t>차</a:t>
            </a:r>
            <a:endParaRPr lang="en-US" altLang="ko-KR" dirty="0"/>
          </a:p>
          <a:p>
            <a:r>
              <a:rPr lang="en-US" altLang="ko-KR" dirty="0"/>
              <a:t>[</a:t>
            </a:r>
            <a:r>
              <a:rPr lang="ko-KR" altLang="en-US" dirty="0"/>
              <a:t>토끼게임</a:t>
            </a:r>
            <a:r>
              <a:rPr lang="en-US" altLang="ko-KR" dirty="0"/>
              <a:t>][</a:t>
            </a:r>
            <a:r>
              <a:rPr lang="en-US" altLang="ko-KR" dirty="0" err="1"/>
              <a:t>RabbitGame</a:t>
            </a:r>
            <a:r>
              <a:rPr lang="en-US" altLang="ko-KR" dirty="0"/>
              <a:t>]</a:t>
            </a:r>
          </a:p>
          <a:p>
            <a:r>
              <a:rPr lang="en-US" altLang="ko-KR" dirty="0"/>
              <a:t>                                                      2022.08.03. </a:t>
            </a:r>
            <a:r>
              <a:rPr lang="ko-KR" altLang="en-US" dirty="0"/>
              <a:t>이국두</a:t>
            </a:r>
          </a:p>
        </p:txBody>
      </p:sp>
    </p:spTree>
    <p:extLst>
      <p:ext uri="{BB962C8B-B14F-4D97-AF65-F5344CB8AC3E}">
        <p14:creationId xmlns:p14="http://schemas.microsoft.com/office/powerpoint/2010/main" val="285604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40510" y="2684163"/>
            <a:ext cx="10515600" cy="1325563"/>
          </a:xfrm>
        </p:spPr>
        <p:txBody>
          <a:bodyPr/>
          <a:lstStyle/>
          <a:p>
            <a:pPr algn="ctr">
              <a:defRPr/>
            </a:pPr>
            <a:r>
              <a:rPr lang="ko-KR" altLang="en-US" dirty="0"/>
              <a:t>감사합니다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2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ko-KR" altLang="en-US" dirty="0"/>
              <a:t>목차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8000" indent="-518000">
              <a:buAutoNum type="arabicPeriod"/>
              <a:defRPr/>
            </a:pPr>
            <a:r>
              <a:rPr lang="ko-KR" altLang="en-US" sz="3600" dirty="0"/>
              <a:t>토끼 게임</a:t>
            </a:r>
            <a:r>
              <a:rPr lang="en-US" altLang="ko-KR" sz="3600" dirty="0"/>
              <a:t>[</a:t>
            </a:r>
            <a:r>
              <a:rPr lang="en-US" altLang="ko-KR" sz="3600" dirty="0" err="1"/>
              <a:t>RabbitGame</a:t>
            </a:r>
            <a:r>
              <a:rPr lang="en-US" altLang="ko-KR" sz="3600" dirty="0"/>
              <a:t>]</a:t>
            </a:r>
            <a:r>
              <a:rPr lang="ko-KR" altLang="en-US" sz="3600" dirty="0"/>
              <a:t>에 대한 설명</a:t>
            </a:r>
            <a:endParaRPr lang="en-US" altLang="ko-KR" sz="3600" dirty="0"/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토끼 게임의 </a:t>
            </a:r>
            <a:r>
              <a:rPr lang="ko-KR" altLang="en-US" sz="3600" dirty="0" err="1"/>
              <a:t>플로우차트</a:t>
            </a:r>
            <a:r>
              <a:rPr lang="en-US" altLang="ko-KR" sz="3600" dirty="0"/>
              <a:t>(Flow Chart)</a:t>
            </a:r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토끼 게임의 </a:t>
            </a:r>
            <a:r>
              <a:rPr lang="en-US" altLang="ko-KR" sz="3600" dirty="0"/>
              <a:t>Play</a:t>
            </a:r>
            <a:r>
              <a:rPr lang="ko-KR" altLang="en-US" sz="3600" dirty="0"/>
              <a:t>영상</a:t>
            </a:r>
            <a:endParaRPr lang="en-US" altLang="ko-KR" sz="3600" dirty="0"/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코드 작성의 종류</a:t>
            </a:r>
            <a:r>
              <a:rPr lang="en-US" altLang="ko-KR" sz="3600" dirty="0"/>
              <a:t>(</a:t>
            </a:r>
            <a:r>
              <a:rPr lang="ko-KR" altLang="en-US" sz="3600" dirty="0"/>
              <a:t>배열</a:t>
            </a:r>
            <a:r>
              <a:rPr lang="en-US" altLang="ko-KR" sz="3600" dirty="0"/>
              <a:t>),(</a:t>
            </a:r>
            <a:r>
              <a:rPr lang="en-US" altLang="ko-KR" sz="3600" dirty="0" err="1"/>
              <a:t>doWhile</a:t>
            </a:r>
            <a:r>
              <a:rPr lang="en-US" altLang="ko-KR" sz="3600" dirty="0"/>
              <a:t>),(</a:t>
            </a:r>
            <a:r>
              <a:rPr lang="en-US" altLang="ko-KR" sz="3600" dirty="0" err="1"/>
              <a:t>tryCatch</a:t>
            </a:r>
            <a:r>
              <a:rPr lang="en-US" altLang="ko-KR" sz="3600" dirty="0"/>
              <a:t>),(if)</a:t>
            </a:r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코드 작성의 종류</a:t>
            </a:r>
            <a:r>
              <a:rPr lang="en-US" altLang="ko-KR" sz="3600" dirty="0"/>
              <a:t> (</a:t>
            </a:r>
            <a:r>
              <a:rPr lang="en-US" altLang="ko-KR" sz="3600" dirty="0" err="1"/>
              <a:t>ArrayList</a:t>
            </a:r>
            <a:r>
              <a:rPr lang="en-US" altLang="ko-KR" sz="3600" dirty="0"/>
              <a:t>),(</a:t>
            </a:r>
            <a:r>
              <a:rPr lang="ko-KR" altLang="en-US" sz="3600" dirty="0"/>
              <a:t>상속</a:t>
            </a:r>
            <a:r>
              <a:rPr lang="en-US" altLang="ko-KR" sz="3600" dirty="0"/>
              <a:t>),(</a:t>
            </a:r>
            <a:r>
              <a:rPr lang="ko-KR" altLang="en-US" sz="3600" dirty="0" err="1"/>
              <a:t>람다식</a:t>
            </a:r>
            <a:r>
              <a:rPr lang="en-US" altLang="ko-KR" sz="3600" dirty="0"/>
              <a:t>)</a:t>
            </a:r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코드 작성의 종류 </a:t>
            </a:r>
            <a:r>
              <a:rPr lang="en-US" altLang="ko-KR" sz="3600" dirty="0"/>
              <a:t>(</a:t>
            </a:r>
            <a:r>
              <a:rPr lang="en-US" altLang="ko-KR" sz="3600" dirty="0" err="1"/>
              <a:t>doWhile</a:t>
            </a:r>
            <a:r>
              <a:rPr lang="en-US" altLang="ko-KR" sz="3600" dirty="0"/>
              <a:t>),(switch),(for</a:t>
            </a:r>
            <a:r>
              <a:rPr lang="ko-KR" altLang="en-US" sz="3600" dirty="0" err="1"/>
              <a:t>반복문</a:t>
            </a:r>
            <a:r>
              <a:rPr lang="en-US" altLang="ko-KR" sz="3600" dirty="0"/>
              <a:t>)</a:t>
            </a:r>
          </a:p>
          <a:p>
            <a:pPr marL="518000" indent="-518000">
              <a:buAutoNum type="arabicPeriod"/>
              <a:defRPr/>
            </a:pPr>
            <a:r>
              <a:rPr lang="ko-KR" altLang="en-US" sz="3600" dirty="0"/>
              <a:t>코드 작성의 종류 </a:t>
            </a:r>
            <a:r>
              <a:rPr lang="en-US" altLang="ko-KR" sz="3600" dirty="0"/>
              <a:t>(While),(</a:t>
            </a:r>
            <a:r>
              <a:rPr lang="ko-KR" altLang="en-US" sz="3600" dirty="0"/>
              <a:t>결과</a:t>
            </a:r>
            <a:r>
              <a:rPr lang="en-US" altLang="ko-KR" sz="3600"/>
              <a:t>)</a:t>
            </a:r>
            <a:endParaRPr lang="en-US" altLang="ko-KR" sz="3600" dirty="0"/>
          </a:p>
          <a:p>
            <a:pPr marL="518000" indent="-518000">
              <a:buAutoNum type="arabicPeriod"/>
              <a:defRPr/>
            </a:pPr>
            <a:endParaRPr lang="en-US" altLang="ko-KR" sz="3600" dirty="0"/>
          </a:p>
          <a:p>
            <a:pPr marL="518000" indent="-518000">
              <a:buAutoNum type="arabicPeriod"/>
              <a:defRPr/>
            </a:pPr>
            <a:endParaRPr lang="en-US" altLang="ko-KR" sz="3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695325"/>
            <a:ext cx="10515600" cy="1018632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ko-KR" sz="4900" dirty="0"/>
              <a:t>1. </a:t>
            </a:r>
            <a:r>
              <a:rPr lang="ko-KR" altLang="en-US" sz="4900" dirty="0"/>
              <a:t>토끼 게임</a:t>
            </a:r>
            <a:r>
              <a:rPr lang="en-US" altLang="ko-KR" sz="4900" dirty="0"/>
              <a:t>[</a:t>
            </a:r>
            <a:r>
              <a:rPr lang="en-US" altLang="ko-KR" sz="4900" dirty="0" err="1"/>
              <a:t>RabbitGame</a:t>
            </a:r>
            <a:r>
              <a:rPr lang="en-US" altLang="ko-KR" sz="4900" dirty="0"/>
              <a:t>]</a:t>
            </a:r>
            <a:r>
              <a:rPr lang="ko-KR" altLang="en-US" sz="4900" dirty="0"/>
              <a:t>에 대한 설명</a:t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6309EBA-3CA7-44DB-6961-D1D645F189CF}"/>
              </a:ext>
            </a:extLst>
          </p:cNvPr>
          <p:cNvSpPr txBox="1"/>
          <p:nvPr/>
        </p:nvSpPr>
        <p:spPr>
          <a:xfrm>
            <a:off x="1130300" y="2069557"/>
            <a:ext cx="99314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/>
              <a:t>토끼를 키우는 게임이다</a:t>
            </a:r>
            <a:r>
              <a:rPr lang="en-US" altLang="ko-KR" sz="2800" dirty="0"/>
              <a:t>. </a:t>
            </a:r>
          </a:p>
          <a:p>
            <a:endParaRPr lang="en-US" altLang="ko-KR" sz="2800" dirty="0"/>
          </a:p>
          <a:p>
            <a:r>
              <a:rPr lang="ko-KR" altLang="en-US" sz="2800" dirty="0"/>
              <a:t>토끼를 키우면서 발생하는 이벤트들로 게임의 유저가 당황하거나 즐거워 할 수 있다</a:t>
            </a:r>
            <a:r>
              <a:rPr lang="en-US" altLang="ko-KR" sz="2800" dirty="0"/>
              <a:t>.</a:t>
            </a:r>
            <a:r>
              <a:rPr lang="ko-KR" altLang="en-US" sz="2800" dirty="0"/>
              <a:t> </a:t>
            </a:r>
            <a:endParaRPr lang="en-US" altLang="ko-KR" sz="2800" dirty="0"/>
          </a:p>
          <a:p>
            <a:endParaRPr lang="en-US" altLang="ko-KR" sz="2800" dirty="0"/>
          </a:p>
          <a:p>
            <a:r>
              <a:rPr lang="ko-KR" altLang="en-US" sz="2800" dirty="0"/>
              <a:t>토끼는 매우 잘 죽을 수 있다</a:t>
            </a:r>
            <a:r>
              <a:rPr lang="en-US" altLang="ko-KR" sz="2800" dirty="0"/>
              <a:t>. </a:t>
            </a:r>
            <a:r>
              <a:rPr lang="ko-KR" altLang="en-US" sz="2800" dirty="0"/>
              <a:t>열심히 키워서 마음에 드는 엔딩을 찾아보자</a:t>
            </a:r>
            <a:r>
              <a:rPr lang="en-US" altLang="ko-KR" sz="2800" dirty="0"/>
              <a:t>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52754" y="584200"/>
            <a:ext cx="10686491" cy="254000"/>
          </a:xfrm>
        </p:spPr>
        <p:txBody>
          <a:bodyPr>
            <a:noAutofit/>
          </a:bodyPr>
          <a:lstStyle/>
          <a:p>
            <a:pPr>
              <a:defRPr/>
            </a:pPr>
            <a:r>
              <a:rPr lang="en-US" altLang="ko-KR" sz="3600" dirty="0"/>
              <a:t>2. </a:t>
            </a:r>
            <a:r>
              <a:rPr lang="ko-KR" altLang="en-US" sz="3600" dirty="0"/>
              <a:t>토끼 게임의 </a:t>
            </a:r>
            <a:r>
              <a:rPr lang="ko-KR" altLang="en-US" sz="3600" dirty="0" err="1"/>
              <a:t>플로우차트</a:t>
            </a:r>
            <a:r>
              <a:rPr lang="en-US" altLang="ko-KR" sz="3600" dirty="0"/>
              <a:t>(Flow Chart)</a:t>
            </a:r>
            <a:br>
              <a:rPr lang="en-US" altLang="ko-KR" sz="3600" dirty="0"/>
            </a:br>
            <a:endParaRPr lang="ko-KR" altLang="en-US" sz="3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1A79392-9880-8EFC-78D0-700107AB3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3900" y="838200"/>
            <a:ext cx="4711699" cy="5939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8477" y="363674"/>
            <a:ext cx="10955045" cy="542651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altLang="ko-KR" sz="4000" dirty="0"/>
              <a:t>3.</a:t>
            </a:r>
            <a:r>
              <a:rPr lang="ko-KR" altLang="en-US" sz="4000" dirty="0"/>
              <a:t> </a:t>
            </a:r>
            <a:r>
              <a:rPr lang="ko-KR" altLang="en-US" sz="3100" dirty="0"/>
              <a:t>토끼 게임의 </a:t>
            </a:r>
            <a:r>
              <a:rPr lang="en-US" altLang="ko-KR" sz="3100" dirty="0"/>
              <a:t>Play</a:t>
            </a:r>
            <a:r>
              <a:rPr lang="ko-KR" altLang="en-US" sz="3100" dirty="0"/>
              <a:t>영상</a:t>
            </a:r>
            <a:br>
              <a:rPr lang="en-US" altLang="ko-KR" dirty="0"/>
            </a:br>
            <a:endParaRPr lang="ko-KR" altLang="en-US" dirty="0"/>
          </a:p>
        </p:txBody>
      </p:sp>
      <p:pic>
        <p:nvPicPr>
          <p:cNvPr id="7" name="RabbitGame_2022-08-03 11-14">
            <a:hlinkClick r:id="" action="ppaction://media"/>
            <a:extLst>
              <a:ext uri="{FF2B5EF4-FFF2-40B4-BE49-F238E27FC236}">
                <a16:creationId xmlns:a16="http://schemas.microsoft.com/office/drawing/2014/main" id="{0E383DB9-610F-9526-E76E-E9A25557D9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9522" y="571500"/>
            <a:ext cx="11872956" cy="61838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909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528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4. </a:t>
            </a:r>
            <a:r>
              <a:rPr lang="ko-KR" altLang="en-US" sz="3600" dirty="0"/>
              <a:t>코드 작성의 종류</a:t>
            </a:r>
            <a:r>
              <a:rPr lang="en-US" altLang="ko-KR" sz="3600" dirty="0"/>
              <a:t>(</a:t>
            </a:r>
            <a:r>
              <a:rPr lang="ko-KR" altLang="en-US" sz="3600" dirty="0"/>
              <a:t>배열</a:t>
            </a:r>
            <a:r>
              <a:rPr lang="en-US" altLang="ko-KR" sz="3600" dirty="0"/>
              <a:t>),(</a:t>
            </a:r>
            <a:r>
              <a:rPr lang="en-US" altLang="ko-KR" sz="3600" dirty="0" err="1"/>
              <a:t>doWhile</a:t>
            </a:r>
            <a:r>
              <a:rPr lang="en-US" altLang="ko-KR" sz="3600" dirty="0"/>
              <a:t>),(</a:t>
            </a:r>
            <a:r>
              <a:rPr lang="en-US" altLang="ko-KR" sz="3600" dirty="0" err="1"/>
              <a:t>tryCatch</a:t>
            </a:r>
            <a:r>
              <a:rPr lang="en-US" altLang="ko-KR" sz="3600" dirty="0"/>
              <a:t>),(if)</a:t>
            </a:r>
            <a:endParaRPr lang="ko-KR" altLang="en-US" sz="360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E85A85F-7C17-D0EE-F199-48E03EC3BD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1857" y="1334511"/>
            <a:ext cx="9211961" cy="91452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9B6B0379-73F0-A24A-1D91-EAD898A490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2857" y="2484160"/>
            <a:ext cx="3709543" cy="3830296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45D29516-C5BA-9B4D-DC25-ECE243983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3113409"/>
            <a:ext cx="4765050" cy="29911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528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5. </a:t>
            </a:r>
            <a:r>
              <a:rPr lang="ko-KR" altLang="en-US" sz="3600" dirty="0"/>
              <a:t>코드 작성의 종류</a:t>
            </a:r>
            <a:r>
              <a:rPr lang="en-US" altLang="ko-KR" sz="3600" dirty="0"/>
              <a:t> (</a:t>
            </a:r>
            <a:r>
              <a:rPr lang="en-US" altLang="ko-KR" sz="3600" dirty="0" err="1"/>
              <a:t>ArrayList</a:t>
            </a:r>
            <a:r>
              <a:rPr lang="en-US" altLang="ko-KR" sz="3600" dirty="0"/>
              <a:t>),(</a:t>
            </a:r>
            <a:r>
              <a:rPr lang="ko-KR" altLang="en-US" sz="3600" dirty="0"/>
              <a:t>상속</a:t>
            </a:r>
            <a:r>
              <a:rPr lang="en-US" altLang="ko-KR" sz="3600" dirty="0"/>
              <a:t>),(</a:t>
            </a:r>
            <a:r>
              <a:rPr lang="ko-KR" altLang="en-US" sz="3600" dirty="0" err="1"/>
              <a:t>람다식</a:t>
            </a:r>
            <a:r>
              <a:rPr lang="en-US" altLang="ko-KR" sz="3600" dirty="0"/>
              <a:t>)</a:t>
            </a:r>
            <a:endParaRPr lang="ko-KR" altLang="en-US" sz="3600" dirty="0"/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E0F869C2-44BA-EBF8-5D89-5272F3ECE0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5335" y="1847629"/>
            <a:ext cx="2998343" cy="166779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7C579C61-F9CD-3A42-4096-A7501BB578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4111" y="1847629"/>
            <a:ext cx="6311224" cy="222907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47446100-30D8-0B0D-13E6-94A38154240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981" b="22418"/>
          <a:stretch/>
        </p:blipFill>
        <p:spPr>
          <a:xfrm>
            <a:off x="1083700" y="4508500"/>
            <a:ext cx="10024599" cy="307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5347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528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6. </a:t>
            </a:r>
            <a:r>
              <a:rPr lang="ko-KR" altLang="en-US" sz="3600" dirty="0"/>
              <a:t>코드 작성의 종류 </a:t>
            </a:r>
            <a:r>
              <a:rPr lang="en-US" altLang="ko-KR" sz="3600" dirty="0"/>
              <a:t>(</a:t>
            </a:r>
            <a:r>
              <a:rPr lang="en-US" altLang="ko-KR" sz="3600" dirty="0" err="1"/>
              <a:t>doWhile</a:t>
            </a:r>
            <a:r>
              <a:rPr lang="en-US" altLang="ko-KR" sz="3600" dirty="0"/>
              <a:t>),(switch),(for</a:t>
            </a:r>
            <a:r>
              <a:rPr lang="ko-KR" altLang="en-US" sz="3600" dirty="0" err="1"/>
              <a:t>반복문</a:t>
            </a:r>
            <a:r>
              <a:rPr lang="en-US" altLang="ko-KR" sz="3600" dirty="0"/>
              <a:t>)</a:t>
            </a:r>
            <a:endParaRPr lang="ko-KR" altLang="en-US" sz="36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32AB3A1-7A08-2D6A-5D3E-D27A4D2F23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047" y="1375166"/>
            <a:ext cx="6414053" cy="504181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B4B4256-B1B0-27CD-9981-43F54470F5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3656006"/>
            <a:ext cx="4324736" cy="182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4706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14528"/>
          </a:xfrm>
        </p:spPr>
        <p:txBody>
          <a:bodyPr/>
          <a:lstStyle/>
          <a:p>
            <a:pPr>
              <a:defRPr/>
            </a:pPr>
            <a:r>
              <a:rPr lang="en-US" altLang="ko-KR" dirty="0"/>
              <a:t>7. </a:t>
            </a:r>
            <a:r>
              <a:rPr lang="ko-KR" altLang="en-US" sz="3600" dirty="0"/>
              <a:t>코드 작성의 종류 </a:t>
            </a:r>
            <a:r>
              <a:rPr lang="en-US" altLang="ko-KR" sz="3600" dirty="0"/>
              <a:t>(While),(</a:t>
            </a:r>
            <a:r>
              <a:rPr lang="ko-KR" altLang="en-US" sz="3600" dirty="0"/>
              <a:t>결과</a:t>
            </a:r>
            <a:r>
              <a:rPr lang="en-US" altLang="ko-KR" sz="3600" dirty="0"/>
              <a:t>)</a:t>
            </a:r>
            <a:endParaRPr lang="ko-KR" altLang="en-US" sz="3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631628-6FC1-ADF8-9C29-35E295EF1D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2053" y="1279653"/>
            <a:ext cx="5758347" cy="5229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081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193</Words>
  <Application>Microsoft Office PowerPoint</Application>
  <PresentationFormat>와이드스크린</PresentationFormat>
  <Paragraphs>25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프로그래밍 언어응용 문제해결 시나리오 </vt:lpstr>
      <vt:lpstr>목차</vt:lpstr>
      <vt:lpstr>1. 토끼 게임[RabbitGame]에 대한 설명 </vt:lpstr>
      <vt:lpstr>2. 토끼 게임의 플로우차트(Flow Chart) </vt:lpstr>
      <vt:lpstr>3. 토끼 게임의 Play영상 </vt:lpstr>
      <vt:lpstr>4. 코드 작성의 종류(배열),(doWhile),(tryCatch),(if)</vt:lpstr>
      <vt:lpstr>5. 코드 작성의 종류 (ArrayList),(상속),(람다식)</vt:lpstr>
      <vt:lpstr>6. 코드 작성의 종류 (doWhile),(switch),(for반복문)</vt:lpstr>
      <vt:lpstr>7. 코드 작성의 종류 (While),(결과)</vt:lpstr>
      <vt:lpstr>감사합니다.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화면 설계 및 구현 html,css</dc:title>
  <dc:creator>이국두</dc:creator>
  <cp:lastModifiedBy>admin</cp:lastModifiedBy>
  <cp:revision>9</cp:revision>
  <dcterms:created xsi:type="dcterms:W3CDTF">2022-06-28T16:11:40Z</dcterms:created>
  <dcterms:modified xsi:type="dcterms:W3CDTF">2022-08-03T03:28:27Z</dcterms:modified>
  <cp:version/>
</cp:coreProperties>
</file>

<file path=docProps/thumbnail.jpeg>
</file>